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79" r:id="rId3"/>
    <p:sldId id="444" r:id="rId4"/>
    <p:sldId id="598" r:id="rId5"/>
    <p:sldId id="599" r:id="rId6"/>
    <p:sldId id="60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16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4881561"/>
            <a:ext cx="3896140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032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5EA972-B1BB-6245-BC8E-4E35E07533F5}"/>
              </a:ext>
            </a:extLst>
          </p:cNvPr>
          <p:cNvSpPr txBox="1">
            <a:spLocks/>
          </p:cNvSpPr>
          <p:nvPr userDrawn="1"/>
        </p:nvSpPr>
        <p:spPr>
          <a:xfrm>
            <a:off x="8125253" y="4881560"/>
            <a:ext cx="3896139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CBC9435-CE95-8348-A5EF-FE587A1A7171}"/>
              </a:ext>
            </a:extLst>
          </p:cNvPr>
          <p:cNvSpPr txBox="1">
            <a:spLocks/>
          </p:cNvSpPr>
          <p:nvPr userDrawn="1"/>
        </p:nvSpPr>
        <p:spPr>
          <a:xfrm>
            <a:off x="4147931" y="4881560"/>
            <a:ext cx="3896139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844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A00D8-8C97-7041-9B74-B048CF5B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11489634" cy="113568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D5DAA-F61D-0F40-8BA9-417A38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10139"/>
            <a:ext cx="11489634" cy="448254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5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AF47-839E-A94A-BC50-08B5A351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39F8B-2435-C047-BB84-23C090B72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5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ED96-1C22-4D41-BC63-DE07F8A48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BE68-01E2-9F40-93B9-793098CB3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F8F75-0936-C24F-950E-3252923D5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447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65DA-AFDE-3547-A5DF-B66BE41E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31622-9E87-E848-BD11-AB7ED6CE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1B313-7966-194F-8480-581457A4F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A42CA-3DE9-8A4D-A39A-A7F1C214F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0D7FB-51A8-7549-B1F9-C6EDC300D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349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6C585-3C6B-6444-83F0-1C102235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707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1F7A-16D2-5345-992E-D9915543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E692-2453-D140-9AC8-78058D18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08CF-3913-6E49-A1B9-C296F5E7B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22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D0386-AAE0-2349-B0B0-B99F975C8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69BB-39ED-5246-95D9-B64A4B028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2F7E-AF03-ED4E-AFA9-D876A438D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455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Headshot - 3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843" y="4881561"/>
            <a:ext cx="3896140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3913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3032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CDEB083-2FA6-6743-9A3E-80FF14F69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3000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237142F-12E6-FA09-F26F-9CFC4271F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4495" y="4883010"/>
            <a:ext cx="3895344" cy="10922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0DA7A1-23A7-62AE-4FEA-6BC64F3B39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5650" y="4881563"/>
            <a:ext cx="3895344" cy="1092200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909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7" y="4881561"/>
            <a:ext cx="5416826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49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29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EDC53-4BD3-12F3-F79E-EC08B59A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A095A1-CA28-DB34-8174-9C52B37E4E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0463" y="4880043"/>
            <a:ext cx="5416550" cy="108813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15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5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pons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2B3869-A95A-54BA-EA54-D8FD5C74C1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841" y="779119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3BAE0AB-C25D-889C-9971-CC9C169508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6198" y="779119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710FED8-EC03-C9C5-0536-9BA29FE185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35554" y="779119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F7BACA5-E273-C1C5-FC2D-62D641B48E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76841" y="263842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3312607-4CBC-B19C-27FA-F64A7DA2D4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6198" y="263842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6667159-B33B-B998-69DB-87C096F306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5554" y="263842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0E0D7F5-6170-F895-AD69-5390227619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76841" y="357586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19336B4-D660-63DE-BBE3-E4FD2E6B58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6198" y="357586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216CC99-8BA4-8343-CB85-6656BFC355A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35554" y="3575865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FF9505D-C2C7-D544-12C1-AED7F2C9EA0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76841" y="5182243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1880CEC-D62D-1863-BB89-A7A327479D7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56198" y="5182243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7E749216-91C7-CF14-0160-80B7510AD39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35554" y="5182243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25F0791-01C5-EBAF-D2DE-24DFF933695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76841" y="6030354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EB7B8B6-2C14-AF60-4CE9-3F07869C8C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56198" y="6030354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BE5A25F-AA5A-6D82-ACF3-A99EA8D879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535554" y="6030354"/>
            <a:ext cx="2520950" cy="790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041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xhibit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B1F5D7-0AC7-CAB6-2C20-FA16CA13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2088292"/>
            <a:ext cx="11333027" cy="4596712"/>
          </a:xfrm>
        </p:spPr>
        <p:txBody>
          <a:bodyPr anchor="t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4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2A1D-7467-4D4E-BA3D-0573C49C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81823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8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CE44-6CC5-0342-98C1-E6963CC5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545490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4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ession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FEA9A-AF19-144C-BA22-381B80F8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87" y="365125"/>
            <a:ext cx="11333027" cy="748058"/>
          </a:xfrm>
        </p:spPr>
        <p:txBody>
          <a:bodyPr anchor="t">
            <a:normAutofit/>
          </a:bodyPr>
          <a:lstStyle>
            <a:lvl1pPr>
              <a:defRPr sz="3200" i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70262-5D36-144B-8151-BC09319CEA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1113183"/>
            <a:ext cx="11331575" cy="46316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/>
            </a:lvl1pPr>
            <a:lvl2pPr marL="457200" indent="0" algn="ctr">
              <a:buNone/>
              <a:defRPr sz="5400" b="1"/>
            </a:lvl2pPr>
            <a:lvl3pPr marL="914400" indent="0" algn="ctr">
              <a:buNone/>
              <a:defRPr sz="5400" b="1"/>
            </a:lvl3pPr>
            <a:lvl4pPr marL="1371600" indent="0" algn="ctr">
              <a:buNone/>
              <a:defRPr sz="5400" b="1"/>
            </a:lvl4pPr>
            <a:lvl5pPr marL="1828800" indent="0" algn="ctr">
              <a:buNone/>
              <a:defRPr sz="5400" b="1"/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3331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652" y="4881561"/>
            <a:ext cx="11239501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7778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- 1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B7EC7B-7253-7B42-A201-2B9ACC36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077" y="4881561"/>
            <a:ext cx="5416826" cy="1091855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D0DD8D-1701-9640-8ED6-CB21A620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48" y="365125"/>
            <a:ext cx="11380305" cy="1325563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3B7E971-3E3D-5F4D-A08D-96E8ACBD6C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42490" y="1914525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B7ABE2F-78D8-A64A-8B49-8A35BED40F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62292" y="1914524"/>
            <a:ext cx="2286000" cy="2743200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5EA972-B1BB-6245-BC8E-4E35E07533F5}"/>
              </a:ext>
            </a:extLst>
          </p:cNvPr>
          <p:cNvSpPr txBox="1">
            <a:spLocks/>
          </p:cNvSpPr>
          <p:nvPr userDrawn="1"/>
        </p:nvSpPr>
        <p:spPr>
          <a:xfrm>
            <a:off x="6639340" y="4881560"/>
            <a:ext cx="5131904" cy="109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3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400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3836E-C3E7-7146-823F-F1F10258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4838D-5AA7-4842-A30A-9CFCDEA6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8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A618"/>
        </a:buClr>
        <a:buSzPct val="115000"/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2C30-6032-7937-2F62-358107B7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President’s Welcome</a:t>
            </a:r>
          </a:p>
        </p:txBody>
      </p:sp>
    </p:spTree>
    <p:extLst>
      <p:ext uri="{BB962C8B-B14F-4D97-AF65-F5344CB8AC3E}">
        <p14:creationId xmlns:p14="http://schemas.microsoft.com/office/powerpoint/2010/main" val="41357941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20DC-3F09-47E5-D7FC-374C5305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6000"/>
              </a:lnSpc>
            </a:pPr>
            <a:r>
              <a:rPr lang="en-US" sz="5400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of the </a:t>
            </a:r>
            <a:br>
              <a:rPr lang="en-US" sz="5400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2023 </a:t>
            </a:r>
            <a:br>
              <a:rPr lang="en-US" sz="5400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</a:t>
            </a:r>
          </a:p>
        </p:txBody>
      </p:sp>
    </p:spTree>
    <p:extLst>
      <p:ext uri="{BB962C8B-B14F-4D97-AF65-F5344CB8AC3E}">
        <p14:creationId xmlns:p14="http://schemas.microsoft.com/office/powerpoint/2010/main" val="391851521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7AE891C-B445-7D63-E0A5-D0F526715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7587" y="4911377"/>
            <a:ext cx="5416826" cy="109185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Kaleab Abebe, PhD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1D71C6-AA6F-A0BA-116F-ED23A46B88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209" b="5209"/>
          <a:stretch/>
        </p:blipFill>
        <p:spPr>
          <a:xfrm>
            <a:off x="4953000" y="1873569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2023 Fellows</a:t>
            </a:r>
          </a:p>
        </p:txBody>
      </p:sp>
    </p:spTree>
    <p:extLst>
      <p:ext uri="{BB962C8B-B14F-4D97-AF65-F5344CB8AC3E}">
        <p14:creationId xmlns:p14="http://schemas.microsoft.com/office/powerpoint/2010/main" val="411628754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BA9092C-D4DC-0A0C-5BD0-71702C6C06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137" b="1137"/>
          <a:stretch/>
        </p:blipFill>
        <p:spPr>
          <a:xfrm>
            <a:off x="4953000" y="1800224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2023 Fellows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ECF16-0922-1C0D-30EF-E8518DE76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3231" y="4879476"/>
            <a:ext cx="6332220" cy="1088136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Toshimitsu Hamasaki, PhD</a:t>
            </a:r>
          </a:p>
        </p:txBody>
      </p:sp>
    </p:spTree>
    <p:extLst>
      <p:ext uri="{BB962C8B-B14F-4D97-AF65-F5344CB8AC3E}">
        <p14:creationId xmlns:p14="http://schemas.microsoft.com/office/powerpoint/2010/main" val="33319199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7AE891C-B445-7D63-E0A5-D0F526715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7587" y="4994911"/>
            <a:ext cx="5416826" cy="109185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Lindblad, MD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1D71C6-AA6F-A0BA-116F-ED23A46B88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0" b="5000"/>
          <a:stretch/>
        </p:blipFill>
        <p:spPr>
          <a:xfrm>
            <a:off x="4953000" y="1862139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2023 Fellows</a:t>
            </a:r>
          </a:p>
        </p:txBody>
      </p:sp>
    </p:spTree>
    <p:extLst>
      <p:ext uri="{BB962C8B-B14F-4D97-AF65-F5344CB8AC3E}">
        <p14:creationId xmlns:p14="http://schemas.microsoft.com/office/powerpoint/2010/main" val="370788719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BA9092C-D4DC-0A0C-5BD0-71702C6C06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0000" b="10000"/>
          <a:stretch/>
        </p:blipFill>
        <p:spPr>
          <a:xfrm>
            <a:off x="4953000" y="1914524"/>
            <a:ext cx="2286000" cy="2743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D710BA-22F5-2AE8-069C-27D46C4E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ABA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of 2023 Fellows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ECF16-0922-1C0D-30EF-E8518DE76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7725" y="4903853"/>
            <a:ext cx="5416550" cy="1088136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Meurer, MD</a:t>
            </a:r>
          </a:p>
        </p:txBody>
      </p:sp>
    </p:spTree>
    <p:extLst>
      <p:ext uri="{BB962C8B-B14F-4D97-AF65-F5344CB8AC3E}">
        <p14:creationId xmlns:p14="http://schemas.microsoft.com/office/powerpoint/2010/main" val="353830817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Allergist">
      <a:dk1>
        <a:srgbClr val="484E53"/>
      </a:dk1>
      <a:lt1>
        <a:srgbClr val="FEFFFE"/>
      </a:lt1>
      <a:dk2>
        <a:srgbClr val="007FB9"/>
      </a:dk2>
      <a:lt2>
        <a:srgbClr val="E6EEF4"/>
      </a:lt2>
      <a:accent1>
        <a:srgbClr val="F68C2A"/>
      </a:accent1>
      <a:accent2>
        <a:srgbClr val="FAAF18"/>
      </a:accent2>
      <a:accent3>
        <a:srgbClr val="A2DEF6"/>
      </a:accent3>
      <a:accent4>
        <a:srgbClr val="5BB8DE"/>
      </a:accent4>
      <a:accent5>
        <a:srgbClr val="007EBB"/>
      </a:accent5>
      <a:accent6>
        <a:srgbClr val="F4F5F4"/>
      </a:accent6>
      <a:hlink>
        <a:srgbClr val="007EBB"/>
      </a:hlink>
      <a:folHlink>
        <a:srgbClr val="5BB8DE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T_2023-Baltimore.potx" id="{B57FAB87-AF8F-FF42-9BA3-51264BE2418D}" vid="{A7742288-A5FE-994C-878E-A471123264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Tahoma</vt:lpstr>
      <vt:lpstr>1_Office Theme</vt:lpstr>
      <vt:lpstr>President’s Welcome</vt:lpstr>
      <vt:lpstr>Presentation of the  Class of 2023  Fellows</vt:lpstr>
      <vt:lpstr>Class of 2023 Fellows</vt:lpstr>
      <vt:lpstr>Class of 2023 Fellows</vt:lpstr>
      <vt:lpstr>Class of 2023 Fellows</vt:lpstr>
      <vt:lpstr>Class of 2023 Fellows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President’s Welcome</dc:title>
  <dc:creator>Lisa Aguado</dc:creator>
  <cp:lastModifiedBy>Lisa Aguado</cp:lastModifiedBy>
  <cp:revision>2</cp:revision>
  <dcterms:created xsi:type="dcterms:W3CDTF">2023-05-02T19:59:40Z</dcterms:created>
  <dcterms:modified xsi:type="dcterms:W3CDTF">2023-05-24T14:13:21Z</dcterms:modified>
</cp:coreProperties>
</file>